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C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6D2-608C-4881-B769-8C35BC3D53B6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E937-E89E-43A6-8479-B92CEB4E9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27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6D2-608C-4881-B769-8C35BC3D53B6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E937-E89E-43A6-8479-B92CEB4E9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63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6D2-608C-4881-B769-8C35BC3D53B6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E937-E89E-43A6-8479-B92CEB4E9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08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6D2-608C-4881-B769-8C35BC3D53B6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E937-E89E-43A6-8479-B92CEB4E9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53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6D2-608C-4881-B769-8C35BC3D53B6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E937-E89E-43A6-8479-B92CEB4E9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22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6D2-608C-4881-B769-8C35BC3D53B6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E937-E89E-43A6-8479-B92CEB4E9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62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6D2-608C-4881-B769-8C35BC3D53B6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E937-E89E-43A6-8479-B92CEB4E9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01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6D2-608C-4881-B769-8C35BC3D53B6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E937-E89E-43A6-8479-B92CEB4E9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43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6D2-608C-4881-B769-8C35BC3D53B6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E937-E89E-43A6-8479-B92CEB4E9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6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6D2-608C-4881-B769-8C35BC3D53B6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E937-E89E-43A6-8479-B92CEB4E9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50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36D2-608C-4881-B769-8C35BC3D53B6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E937-E89E-43A6-8479-B92CEB4E9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5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236D2-608C-4881-B769-8C35BC3D53B6}" type="datetimeFigureOut">
              <a:rPr lang="ru-RU" smtClean="0"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0E937-E89E-43A6-8479-B92CEB4E9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44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9552" y="1112982"/>
            <a:ext cx="3552896" cy="4632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b="1" dirty="0" smtClean="0">
                <a:solidFill>
                  <a:srgbClr val="D60C37"/>
                </a:solidFill>
                <a:latin typeface="Bebas Neue" panose="020B0606020202050201" pitchFamily="34" charset="-52"/>
              </a:rPr>
              <a:t>UI / UX</a:t>
            </a:r>
          </a:p>
          <a:p>
            <a:r>
              <a:rPr lang="en-US" sz="17000" b="1" dirty="0" smtClean="0">
                <a:solidFill>
                  <a:srgbClr val="D60C37"/>
                </a:solidFill>
                <a:latin typeface="Bebas Neue" panose="020B0606020202050201" pitchFamily="34" charset="-52"/>
              </a:rPr>
              <a:t>data</a:t>
            </a:r>
            <a:endParaRPr lang="ru-RU" sz="17000" b="1" dirty="0">
              <a:solidFill>
                <a:srgbClr val="D60C37"/>
              </a:solidFill>
              <a:latin typeface="Bebas Neue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109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94151" y="317500"/>
            <a:ext cx="18036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D60C37"/>
                </a:solidFill>
                <a:latin typeface="Bebas Neue" panose="020B0606020202050201" pitchFamily="34" charset="-52"/>
              </a:rPr>
              <a:t>UI / UX</a:t>
            </a:r>
            <a:endParaRPr lang="ru-RU" sz="6000" b="1" dirty="0">
              <a:solidFill>
                <a:srgbClr val="D60C37"/>
              </a:solidFill>
              <a:latin typeface="Bebas Neue" panose="020B0606020202050201" pitchFamily="34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1337" y="1859340"/>
            <a:ext cx="1158932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latin typeface="Bebas Neue" panose="020B0606020202050201" pitchFamily="34" charset="-52"/>
              </a:rPr>
              <a:t>APP </a:t>
            </a:r>
            <a:r>
              <a:rPr lang="az-Latn-AZ" sz="6600" b="1" dirty="0" smtClean="0">
                <a:latin typeface="Bebas Neue" panose="020B0606020202050201" pitchFamily="34" charset="-52"/>
              </a:rPr>
              <a:t>VƏ YA SAYTINIZIN </a:t>
            </a:r>
            <a:r>
              <a:rPr lang="az-Latn-AZ" sz="6600" b="1" dirty="0" smtClean="0">
                <a:solidFill>
                  <a:srgbClr val="FF0000"/>
                </a:solidFill>
                <a:latin typeface="Bebas Neue" panose="020B0606020202050201" pitchFamily="34" charset="-52"/>
              </a:rPr>
              <a:t>Ui</a:t>
            </a:r>
            <a:r>
              <a:rPr lang="en-US" sz="6600" b="1" dirty="0" smtClean="0">
                <a:solidFill>
                  <a:srgbClr val="FF0000"/>
                </a:solidFill>
                <a:latin typeface="Bebas Neue" panose="020B0606020202050201" pitchFamily="34" charset="-52"/>
              </a:rPr>
              <a:t>/</a:t>
            </a:r>
            <a:r>
              <a:rPr lang="az-Latn-AZ" sz="6600" b="1" dirty="0" smtClean="0">
                <a:solidFill>
                  <a:srgbClr val="FF0000"/>
                </a:solidFill>
                <a:latin typeface="Bebas Neue" panose="020B0606020202050201" pitchFamily="34" charset="-52"/>
              </a:rPr>
              <a:t>UX </a:t>
            </a:r>
            <a:r>
              <a:rPr lang="az-Latn-AZ" sz="6600" b="1" dirty="0" smtClean="0">
                <a:latin typeface="Bebas Neue" panose="020B0606020202050201" pitchFamily="34" charset="-52"/>
              </a:rPr>
              <a:t>HİSSƏSİNƏ </a:t>
            </a:r>
          </a:p>
          <a:p>
            <a:r>
              <a:rPr lang="az-Latn-AZ" sz="6600" b="1" dirty="0" smtClean="0">
                <a:latin typeface="Bebas Neue" panose="020B0606020202050201" pitchFamily="34" charset="-52"/>
              </a:rPr>
              <a:t>LAQEYD YANAŞSANIZ İSTİFADƏÇİLƏRİNİZİN </a:t>
            </a:r>
          </a:p>
          <a:p>
            <a:r>
              <a:rPr lang="az-Latn-AZ" sz="6600" b="1" dirty="0" smtClean="0">
                <a:solidFill>
                  <a:srgbClr val="FF0000"/>
                </a:solidFill>
                <a:latin typeface="Bebas Neue" panose="020B0606020202050201" pitchFamily="34" charset="-52"/>
              </a:rPr>
              <a:t>90%-İ İTİRMƏK RİSKİ </a:t>
            </a:r>
            <a:r>
              <a:rPr lang="az-Latn-AZ" sz="6600" b="1" dirty="0" smtClean="0">
                <a:latin typeface="Bebas Neue" panose="020B0606020202050201" pitchFamily="34" charset="-52"/>
              </a:rPr>
              <a:t>İLƏ ÜZ-ÜZƏ QALACAQSIZ</a:t>
            </a:r>
            <a:endParaRPr lang="ru-RU" sz="6600" b="1" dirty="0">
              <a:latin typeface="Bebas Neue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7941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94151" y="317500"/>
            <a:ext cx="18036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D60C37"/>
                </a:solidFill>
                <a:latin typeface="Bebas Neue" panose="020B0606020202050201" pitchFamily="34" charset="-52"/>
              </a:rPr>
              <a:t>UI / UX</a:t>
            </a:r>
            <a:endParaRPr lang="ru-RU" sz="6000" b="1" dirty="0">
              <a:solidFill>
                <a:srgbClr val="D60C37"/>
              </a:solidFill>
              <a:latin typeface="Bebas Neue" panose="020B0606020202050201" pitchFamily="34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64" y="1550987"/>
            <a:ext cx="9961672" cy="482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2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1935" y="317500"/>
            <a:ext cx="13681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6000" b="1" dirty="0" smtClean="0">
                <a:solidFill>
                  <a:srgbClr val="D60C37"/>
                </a:solidFill>
                <a:latin typeface="Bebas Neue" panose="020B0606020202050201" pitchFamily="34" charset="-52"/>
              </a:rPr>
              <a:t>DATA</a:t>
            </a:r>
            <a:endParaRPr lang="ru-RU" sz="6000" b="1" dirty="0">
              <a:solidFill>
                <a:srgbClr val="D60C37"/>
              </a:solidFill>
              <a:latin typeface="Bebas Neue" panose="020B0606020202050201" pitchFamily="34" charset="-52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162" y="1326585"/>
            <a:ext cx="6169077" cy="4636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2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1935" y="317500"/>
            <a:ext cx="13681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6000" b="1" dirty="0" smtClean="0">
                <a:solidFill>
                  <a:srgbClr val="D60C37"/>
                </a:solidFill>
                <a:latin typeface="Bebas Neue" panose="020B0606020202050201" pitchFamily="34" charset="-52"/>
              </a:rPr>
              <a:t>DATA</a:t>
            </a:r>
            <a:endParaRPr lang="ru-RU" sz="6000" b="1" dirty="0">
              <a:solidFill>
                <a:srgbClr val="D60C37"/>
              </a:solidFill>
              <a:latin typeface="Bebas Neue" panose="020B0606020202050201" pitchFamily="34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072" y="1344612"/>
            <a:ext cx="6277857" cy="503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6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1935" y="317500"/>
            <a:ext cx="13681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6000" b="1" dirty="0" smtClean="0">
                <a:solidFill>
                  <a:srgbClr val="D60C37"/>
                </a:solidFill>
                <a:latin typeface="Bebas Neue" panose="020B0606020202050201" pitchFamily="34" charset="-52"/>
              </a:rPr>
              <a:t>DATA</a:t>
            </a:r>
            <a:endParaRPr lang="ru-RU" sz="6000" b="1" dirty="0">
              <a:solidFill>
                <a:srgbClr val="D60C37"/>
              </a:solidFill>
              <a:latin typeface="Bebas Neue" panose="020B0606020202050201" pitchFamily="34" charset="-52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257" y="1559160"/>
            <a:ext cx="5551487" cy="462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9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1935" y="317500"/>
            <a:ext cx="13681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Latn-AZ" sz="6000" b="1" dirty="0" smtClean="0">
                <a:solidFill>
                  <a:srgbClr val="D60C37"/>
                </a:solidFill>
                <a:latin typeface="Bebas Neue" panose="020B0606020202050201" pitchFamily="34" charset="-52"/>
              </a:rPr>
              <a:t>DATA</a:t>
            </a:r>
            <a:endParaRPr lang="ru-RU" sz="6000" b="1" dirty="0">
              <a:solidFill>
                <a:srgbClr val="D60C37"/>
              </a:solidFill>
              <a:latin typeface="Bebas Neue" panose="020B0606020202050201" pitchFamily="34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469" y="1404937"/>
            <a:ext cx="9263062" cy="463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5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33</Words>
  <Application>Microsoft Office PowerPoint</Application>
  <PresentationFormat>Широкоэкранный</PresentationFormat>
  <Paragraphs>11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Bebas Neue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MyComp</dc:creator>
  <cp:lastModifiedBy>MyComp</cp:lastModifiedBy>
  <cp:revision>3</cp:revision>
  <dcterms:created xsi:type="dcterms:W3CDTF">2017-03-28T10:56:10Z</dcterms:created>
  <dcterms:modified xsi:type="dcterms:W3CDTF">2017-03-28T11:14:53Z</dcterms:modified>
</cp:coreProperties>
</file>