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54A3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54A3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554A3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CF53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1387" y="471678"/>
            <a:ext cx="7761224" cy="492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554A3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99997" y="2907360"/>
            <a:ext cx="6144005" cy="1380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CF53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81680" y="2672969"/>
            <a:ext cx="3615690" cy="6724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5" b="1">
                <a:solidFill>
                  <a:srgbClr val="7E7E7E"/>
                </a:solidFill>
                <a:latin typeface="Century Gothic"/>
                <a:cs typeface="Century Gothic"/>
              </a:rPr>
              <a:t>Dropshipping</a:t>
            </a:r>
            <a:endParaRPr sz="4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471678"/>
            <a:ext cx="2016760" cy="4927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entury Gothic"/>
                <a:cs typeface="Century Gothic"/>
              </a:rPr>
              <a:t>About</a:t>
            </a:r>
            <a:r>
              <a:rPr dirty="0" sz="3200" spc="-90">
                <a:latin typeface="Century Gothic"/>
                <a:cs typeface="Century Gothic"/>
              </a:rPr>
              <a:t> </a:t>
            </a:r>
            <a:r>
              <a:rPr dirty="0" sz="3200" spc="5">
                <a:latin typeface="Century Gothic"/>
                <a:cs typeface="Century Gothic"/>
              </a:rPr>
              <a:t>me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7322" y="3363721"/>
            <a:ext cx="2698115" cy="487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entury Gothic"/>
                <a:cs typeface="Century Gothic"/>
              </a:rPr>
              <a:t>Jafar</a:t>
            </a:r>
            <a:r>
              <a:rPr dirty="0" sz="3200" spc="-9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Najafov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1844" y="4084446"/>
            <a:ext cx="5984875" cy="1959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18210" marR="913130" indent="766445">
              <a:lnSpc>
                <a:spcPct val="100000"/>
              </a:lnSpc>
            </a:pPr>
            <a:r>
              <a:rPr dirty="0" sz="1600" spc="-5">
                <a:latin typeface="Century Gothic"/>
                <a:cs typeface="Century Gothic"/>
              </a:rPr>
              <a:t>ASEU – Finance </a:t>
            </a:r>
            <a:r>
              <a:rPr dirty="0" sz="1600" spc="-10">
                <a:latin typeface="Century Gothic"/>
                <a:cs typeface="Century Gothic"/>
              </a:rPr>
              <a:t>and </a:t>
            </a:r>
            <a:r>
              <a:rPr dirty="0" sz="1600" spc="-5">
                <a:latin typeface="Century Gothic"/>
                <a:cs typeface="Century Gothic"/>
              </a:rPr>
              <a:t>Credit  Coventry University – International</a:t>
            </a:r>
            <a:r>
              <a:rPr dirty="0" sz="1600" spc="6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Business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algn="ctr" marL="1065530" marR="1057275" indent="-1905">
              <a:lnSpc>
                <a:spcPct val="100000"/>
              </a:lnSpc>
            </a:pPr>
            <a:r>
              <a:rPr dirty="0" sz="1600" spc="-10">
                <a:latin typeface="Century Gothic"/>
                <a:cs typeface="Century Gothic"/>
              </a:rPr>
              <a:t>Founder and Director </a:t>
            </a:r>
            <a:r>
              <a:rPr dirty="0" sz="1600" spc="-5">
                <a:latin typeface="Century Gothic"/>
                <a:cs typeface="Century Gothic"/>
              </a:rPr>
              <a:t>of JN </a:t>
            </a:r>
            <a:r>
              <a:rPr dirty="0" sz="1600" spc="-10">
                <a:latin typeface="Century Gothic"/>
                <a:cs typeface="Century Gothic"/>
              </a:rPr>
              <a:t>Design  </a:t>
            </a:r>
            <a:r>
              <a:rPr dirty="0" sz="1600" spc="-5">
                <a:latin typeface="Century Gothic"/>
                <a:cs typeface="Century Gothic"/>
              </a:rPr>
              <a:t>Google &amp; Microsoft </a:t>
            </a:r>
            <a:r>
              <a:rPr dirty="0" sz="1600" spc="-10">
                <a:latin typeface="Century Gothic"/>
                <a:cs typeface="Century Gothic"/>
              </a:rPr>
              <a:t>Certificates</a:t>
            </a:r>
            <a:r>
              <a:rPr dirty="0" sz="1600" spc="85">
                <a:latin typeface="Century Gothic"/>
                <a:cs typeface="Century Gothic"/>
              </a:rPr>
              <a:t> </a:t>
            </a:r>
            <a:r>
              <a:rPr dirty="0" sz="1600" spc="-5">
                <a:latin typeface="Century Gothic"/>
                <a:cs typeface="Century Gothic"/>
              </a:rPr>
              <a:t>Holder.</a:t>
            </a:r>
            <a:endParaRPr sz="1600">
              <a:latin typeface="Century Gothic"/>
              <a:cs typeface="Century Gothic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5">
                <a:latin typeface="Century Gothic"/>
                <a:cs typeface="Century Gothic"/>
              </a:rPr>
              <a:t>Got 350,000 app </a:t>
            </a:r>
            <a:r>
              <a:rPr dirty="0" sz="1600" spc="-10">
                <a:latin typeface="Century Gothic"/>
                <a:cs typeface="Century Gothic"/>
              </a:rPr>
              <a:t>downloads </a:t>
            </a:r>
            <a:r>
              <a:rPr dirty="0" sz="1600" spc="-15">
                <a:latin typeface="Century Gothic"/>
                <a:cs typeface="Century Gothic"/>
              </a:rPr>
              <a:t>with </a:t>
            </a:r>
            <a:r>
              <a:rPr dirty="0" sz="1600" spc="-5">
                <a:latin typeface="Century Gothic"/>
                <a:cs typeface="Century Gothic"/>
              </a:rPr>
              <a:t>Hara </a:t>
            </a:r>
            <a:r>
              <a:rPr dirty="0" sz="1600" spc="-10">
                <a:latin typeface="Century Gothic"/>
                <a:cs typeface="Century Gothic"/>
              </a:rPr>
              <a:t>Gedek</a:t>
            </a:r>
            <a:r>
              <a:rPr dirty="0" sz="1600" spc="100">
                <a:latin typeface="Century Gothic"/>
                <a:cs typeface="Century Gothic"/>
              </a:rPr>
              <a:t> </a:t>
            </a:r>
            <a:r>
              <a:rPr dirty="0" sz="1600" spc="-5">
                <a:latin typeface="Century Gothic"/>
                <a:cs typeface="Century Gothic"/>
              </a:rPr>
              <a:t>Project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dirty="0" sz="1600" spc="-10">
                <a:latin typeface="Century Gothic"/>
                <a:cs typeface="Century Gothic"/>
              </a:rPr>
              <a:t>Got </a:t>
            </a:r>
            <a:r>
              <a:rPr dirty="0" sz="1600" spc="-5">
                <a:latin typeface="Century Gothic"/>
                <a:cs typeface="Century Gothic"/>
              </a:rPr>
              <a:t>investment </a:t>
            </a:r>
            <a:r>
              <a:rPr dirty="0" sz="1600" spc="-15">
                <a:latin typeface="Century Gothic"/>
                <a:cs typeface="Century Gothic"/>
              </a:rPr>
              <a:t>with </a:t>
            </a:r>
            <a:r>
              <a:rPr dirty="0" sz="1600" spc="-5">
                <a:latin typeface="Century Gothic"/>
                <a:cs typeface="Century Gothic"/>
              </a:rPr>
              <a:t>1 </a:t>
            </a:r>
            <a:r>
              <a:rPr dirty="0" sz="1600">
                <a:latin typeface="Century Gothic"/>
                <a:cs typeface="Century Gothic"/>
              </a:rPr>
              <a:t>million </a:t>
            </a:r>
            <a:r>
              <a:rPr dirty="0" sz="1600" spc="-5">
                <a:latin typeface="Century Gothic"/>
                <a:cs typeface="Century Gothic"/>
              </a:rPr>
              <a:t>$ </a:t>
            </a:r>
            <a:r>
              <a:rPr dirty="0" sz="1600">
                <a:latin typeface="Century Gothic"/>
                <a:cs typeface="Century Gothic"/>
              </a:rPr>
              <a:t>valuation </a:t>
            </a:r>
            <a:r>
              <a:rPr dirty="0" sz="1600" spc="-15">
                <a:latin typeface="Century Gothic"/>
                <a:cs typeface="Century Gothic"/>
              </a:rPr>
              <a:t>with </a:t>
            </a:r>
            <a:r>
              <a:rPr dirty="0" sz="1600" spc="-5">
                <a:latin typeface="Century Gothic"/>
                <a:cs typeface="Century Gothic"/>
              </a:rPr>
              <a:t>Shrippy</a:t>
            </a:r>
            <a:r>
              <a:rPr dirty="0" sz="1600" spc="10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startup.</a:t>
            </a:r>
            <a:endParaRPr sz="1600">
              <a:latin typeface="Century Gothic"/>
              <a:cs typeface="Century Gothic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5">
                <a:latin typeface="Century Gothic"/>
                <a:cs typeface="Century Gothic"/>
              </a:rPr>
              <a:t>Right </a:t>
            </a:r>
            <a:r>
              <a:rPr dirty="0" sz="1600" spc="-15">
                <a:latin typeface="Century Gothic"/>
                <a:cs typeface="Century Gothic"/>
              </a:rPr>
              <a:t>now, </a:t>
            </a:r>
            <a:r>
              <a:rPr dirty="0" sz="1600" spc="-5">
                <a:latin typeface="Century Gothic"/>
                <a:cs typeface="Century Gothic"/>
              </a:rPr>
              <a:t>managing several e-commerce </a:t>
            </a:r>
            <a:r>
              <a:rPr dirty="0" sz="1600" spc="-10">
                <a:latin typeface="Century Gothic"/>
                <a:cs typeface="Century Gothic"/>
              </a:rPr>
              <a:t>websites</a:t>
            </a:r>
            <a:r>
              <a:rPr dirty="0" sz="1600" spc="12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;)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1865" y="1660270"/>
            <a:ext cx="1653159" cy="1624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What </a:t>
            </a:r>
            <a:r>
              <a:rPr dirty="0" spc="-5">
                <a:solidFill>
                  <a:srgbClr val="000000"/>
                </a:solidFill>
              </a:rPr>
              <a:t>is </a:t>
            </a:r>
            <a:r>
              <a:rPr dirty="0">
                <a:solidFill>
                  <a:srgbClr val="000000"/>
                </a:solidFill>
              </a:rPr>
              <a:t>drop </a:t>
            </a:r>
            <a:r>
              <a:rPr dirty="0" spc="-5">
                <a:solidFill>
                  <a:srgbClr val="000000"/>
                </a:solidFill>
              </a:rPr>
              <a:t>shipping</a:t>
            </a:r>
            <a:r>
              <a:rPr dirty="0" spc="-7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6746" y="2619628"/>
            <a:ext cx="6463665" cy="2751455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latin typeface="Century Gothic"/>
                <a:cs typeface="Century Gothic"/>
              </a:rPr>
              <a:t>Drop shipping </a:t>
            </a:r>
            <a:r>
              <a:rPr dirty="0" sz="2000">
                <a:latin typeface="Century Gothic"/>
                <a:cs typeface="Century Gothic"/>
              </a:rPr>
              <a:t>means </a:t>
            </a:r>
            <a:r>
              <a:rPr dirty="0" sz="2000" spc="-5">
                <a:latin typeface="Century Gothic"/>
                <a:cs typeface="Century Gothic"/>
              </a:rPr>
              <a:t>you get </a:t>
            </a:r>
            <a:r>
              <a:rPr dirty="0" sz="2000">
                <a:latin typeface="Century Gothic"/>
                <a:cs typeface="Century Gothic"/>
              </a:rPr>
              <a:t>someone else</a:t>
            </a:r>
            <a:r>
              <a:rPr dirty="0" sz="2000" spc="-110">
                <a:latin typeface="Century Gothic"/>
                <a:cs typeface="Century Gothic"/>
              </a:rPr>
              <a:t> </a:t>
            </a:r>
            <a:r>
              <a:rPr dirty="0" sz="2000" spc="5">
                <a:latin typeface="Century Gothic"/>
                <a:cs typeface="Century Gothic"/>
              </a:rPr>
              <a:t>to</a:t>
            </a:r>
            <a:endParaRPr sz="2000">
              <a:latin typeface="Century Gothic"/>
              <a:cs typeface="Century Gothic"/>
            </a:endParaRPr>
          </a:p>
          <a:p>
            <a:pPr algn="ctr" marL="12065" marR="5080">
              <a:lnSpc>
                <a:spcPct val="150000"/>
              </a:lnSpc>
            </a:pPr>
            <a:r>
              <a:rPr dirty="0" sz="2000" spc="-5">
                <a:latin typeface="Century Gothic"/>
                <a:cs typeface="Century Gothic"/>
              </a:rPr>
              <a:t>package </a:t>
            </a:r>
            <a:r>
              <a:rPr dirty="0" sz="2000">
                <a:latin typeface="Century Gothic"/>
                <a:cs typeface="Century Gothic"/>
              </a:rPr>
              <a:t>and </a:t>
            </a:r>
            <a:r>
              <a:rPr dirty="0" sz="2000" spc="-5">
                <a:latin typeface="Century Gothic"/>
                <a:cs typeface="Century Gothic"/>
              </a:rPr>
              <a:t>ship your </a:t>
            </a:r>
            <a:r>
              <a:rPr dirty="0" sz="2000">
                <a:latin typeface="Century Gothic"/>
                <a:cs typeface="Century Gothic"/>
              </a:rPr>
              <a:t>products </a:t>
            </a:r>
            <a:r>
              <a:rPr dirty="0" sz="2000" spc="-5">
                <a:latin typeface="Century Gothic"/>
                <a:cs typeface="Century Gothic"/>
              </a:rPr>
              <a:t>for you. Order from  your website </a:t>
            </a:r>
            <a:r>
              <a:rPr dirty="0" sz="2000">
                <a:latin typeface="Century Gothic"/>
                <a:cs typeface="Century Gothic"/>
              </a:rPr>
              <a:t>automatically </a:t>
            </a:r>
            <a:r>
              <a:rPr dirty="0" sz="2000" spc="5">
                <a:latin typeface="Century Gothic"/>
                <a:cs typeface="Century Gothic"/>
              </a:rPr>
              <a:t>gets </a:t>
            </a:r>
            <a:r>
              <a:rPr dirty="0" sz="2000" spc="-5">
                <a:latin typeface="Century Gothic"/>
                <a:cs typeface="Century Gothic"/>
              </a:rPr>
              <a:t>packaged and  shipped </a:t>
            </a:r>
            <a:r>
              <a:rPr dirty="0" sz="2000" spc="5">
                <a:latin typeface="Century Gothic"/>
                <a:cs typeface="Century Gothic"/>
              </a:rPr>
              <a:t>to </a:t>
            </a:r>
            <a:r>
              <a:rPr dirty="0" sz="2000" spc="-5">
                <a:latin typeface="Century Gothic"/>
                <a:cs typeface="Century Gothic"/>
              </a:rPr>
              <a:t>your </a:t>
            </a:r>
            <a:r>
              <a:rPr dirty="0" sz="2000">
                <a:latin typeface="Century Gothic"/>
                <a:cs typeface="Century Gothic"/>
              </a:rPr>
              <a:t>customer. </a:t>
            </a:r>
            <a:r>
              <a:rPr dirty="0" sz="2000" spc="5">
                <a:latin typeface="Century Gothic"/>
                <a:cs typeface="Century Gothic"/>
              </a:rPr>
              <a:t>It </a:t>
            </a:r>
            <a:r>
              <a:rPr dirty="0" sz="2000" spc="-5">
                <a:latin typeface="Century Gothic"/>
                <a:cs typeface="Century Gothic"/>
              </a:rPr>
              <a:t>shows </a:t>
            </a:r>
            <a:r>
              <a:rPr dirty="0" sz="2000">
                <a:latin typeface="Century Gothic"/>
                <a:cs typeface="Century Gothic"/>
              </a:rPr>
              <a:t>up </a:t>
            </a:r>
            <a:r>
              <a:rPr dirty="0" sz="2000" spc="5">
                <a:latin typeface="Century Gothic"/>
                <a:cs typeface="Century Gothic"/>
              </a:rPr>
              <a:t>to </a:t>
            </a:r>
            <a:r>
              <a:rPr dirty="0" sz="2000">
                <a:latin typeface="Century Gothic"/>
                <a:cs typeface="Century Gothic"/>
              </a:rPr>
              <a:t>their </a:t>
            </a:r>
            <a:r>
              <a:rPr dirty="0" sz="2000" spc="-5">
                <a:latin typeface="Century Gothic"/>
                <a:cs typeface="Century Gothic"/>
              </a:rPr>
              <a:t>door  </a:t>
            </a:r>
            <a:r>
              <a:rPr dirty="0" sz="2000">
                <a:latin typeface="Century Gothic"/>
                <a:cs typeface="Century Gothic"/>
              </a:rPr>
              <a:t>without </a:t>
            </a:r>
            <a:r>
              <a:rPr dirty="0" sz="2000" spc="-5">
                <a:latin typeface="Century Gothic"/>
                <a:cs typeface="Century Gothic"/>
              </a:rPr>
              <a:t>you </a:t>
            </a:r>
            <a:r>
              <a:rPr dirty="0" sz="2000" spc="5">
                <a:latin typeface="Century Gothic"/>
                <a:cs typeface="Century Gothic"/>
              </a:rPr>
              <a:t>ever </a:t>
            </a:r>
            <a:r>
              <a:rPr dirty="0" sz="2000">
                <a:latin typeface="Century Gothic"/>
                <a:cs typeface="Century Gothic"/>
              </a:rPr>
              <a:t>having </a:t>
            </a:r>
            <a:r>
              <a:rPr dirty="0" sz="2000" spc="5">
                <a:latin typeface="Century Gothic"/>
                <a:cs typeface="Century Gothic"/>
              </a:rPr>
              <a:t>to </a:t>
            </a:r>
            <a:r>
              <a:rPr dirty="0" sz="2000" spc="-5">
                <a:latin typeface="Century Gothic"/>
                <a:cs typeface="Century Gothic"/>
              </a:rPr>
              <a:t>worry about </a:t>
            </a:r>
            <a:r>
              <a:rPr dirty="0" sz="2000">
                <a:latin typeface="Century Gothic"/>
                <a:cs typeface="Century Gothic"/>
              </a:rPr>
              <a:t>it. Now </a:t>
            </a:r>
            <a:r>
              <a:rPr dirty="0" sz="2000" spc="-5">
                <a:latin typeface="Century Gothic"/>
                <a:cs typeface="Century Gothic"/>
              </a:rPr>
              <a:t>you  </a:t>
            </a:r>
            <a:r>
              <a:rPr dirty="0" sz="2000">
                <a:latin typeface="Century Gothic"/>
                <a:cs typeface="Century Gothic"/>
              </a:rPr>
              <a:t>can focus on </a:t>
            </a:r>
            <a:r>
              <a:rPr dirty="0" sz="2000" spc="-5">
                <a:latin typeface="Century Gothic"/>
                <a:cs typeface="Century Gothic"/>
              </a:rPr>
              <a:t>growing your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 spc="-5">
                <a:latin typeface="Century Gothic"/>
                <a:cs typeface="Century Gothic"/>
              </a:rPr>
              <a:t>business.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What </a:t>
            </a:r>
            <a:r>
              <a:rPr dirty="0" spc="-5">
                <a:solidFill>
                  <a:srgbClr val="000000"/>
                </a:solidFill>
              </a:rPr>
              <a:t>is </a:t>
            </a:r>
            <a:r>
              <a:rPr dirty="0">
                <a:solidFill>
                  <a:srgbClr val="000000"/>
                </a:solidFill>
              </a:rPr>
              <a:t>drop </a:t>
            </a:r>
            <a:r>
              <a:rPr dirty="0" spc="-5">
                <a:solidFill>
                  <a:srgbClr val="000000"/>
                </a:solidFill>
              </a:rPr>
              <a:t>shipping</a:t>
            </a:r>
            <a:r>
              <a:rPr dirty="0" spc="-7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1691639" y="1916823"/>
            <a:ext cx="5760593" cy="45881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Dropshipping </a:t>
            </a:r>
            <a:r>
              <a:rPr dirty="0"/>
              <a:t>vs </a:t>
            </a:r>
            <a:r>
              <a:rPr dirty="0" spc="-5"/>
              <a:t>standard retail</a:t>
            </a:r>
            <a:r>
              <a:rPr dirty="0" spc="-3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8349" y="2619324"/>
            <a:ext cx="6316980" cy="275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2540">
              <a:lnSpc>
                <a:spcPct val="150100"/>
              </a:lnSpc>
            </a:pPr>
            <a:r>
              <a:rPr dirty="0" sz="2000">
                <a:latin typeface="Century Gothic"/>
                <a:cs typeface="Century Gothic"/>
              </a:rPr>
              <a:t>The </a:t>
            </a:r>
            <a:r>
              <a:rPr dirty="0" sz="2000" spc="-5">
                <a:latin typeface="Century Gothic"/>
                <a:cs typeface="Century Gothic"/>
              </a:rPr>
              <a:t>biggest difference </a:t>
            </a:r>
            <a:r>
              <a:rPr dirty="0" sz="2000">
                <a:latin typeface="Century Gothic"/>
                <a:cs typeface="Century Gothic"/>
              </a:rPr>
              <a:t>between </a:t>
            </a:r>
            <a:r>
              <a:rPr dirty="0" sz="2000" spc="-5">
                <a:latin typeface="Century Gothic"/>
                <a:cs typeface="Century Gothic"/>
              </a:rPr>
              <a:t>dropshipping and  </a:t>
            </a:r>
            <a:r>
              <a:rPr dirty="0" sz="2000" spc="5">
                <a:latin typeface="Century Gothic"/>
                <a:cs typeface="Century Gothic"/>
              </a:rPr>
              <a:t>the </a:t>
            </a:r>
            <a:r>
              <a:rPr dirty="0" sz="2000">
                <a:latin typeface="Century Gothic"/>
                <a:cs typeface="Century Gothic"/>
              </a:rPr>
              <a:t>standard retail model </a:t>
            </a:r>
            <a:r>
              <a:rPr dirty="0" sz="2000" spc="-5">
                <a:latin typeface="Century Gothic"/>
                <a:cs typeface="Century Gothic"/>
              </a:rPr>
              <a:t>is </a:t>
            </a:r>
            <a:r>
              <a:rPr dirty="0" sz="2000" spc="5">
                <a:latin typeface="Century Gothic"/>
                <a:cs typeface="Century Gothic"/>
              </a:rPr>
              <a:t>that the </a:t>
            </a:r>
            <a:r>
              <a:rPr dirty="0" sz="2000">
                <a:latin typeface="Century Gothic"/>
                <a:cs typeface="Century Gothic"/>
              </a:rPr>
              <a:t>selling  merchant doesn't stock or </a:t>
            </a:r>
            <a:r>
              <a:rPr dirty="0" sz="2000" spc="-5">
                <a:latin typeface="Century Gothic"/>
                <a:cs typeface="Century Gothic"/>
              </a:rPr>
              <a:t>own </a:t>
            </a:r>
            <a:r>
              <a:rPr dirty="0" sz="2000">
                <a:latin typeface="Century Gothic"/>
                <a:cs typeface="Century Gothic"/>
              </a:rPr>
              <a:t>inventory. Instead,  </a:t>
            </a:r>
            <a:r>
              <a:rPr dirty="0" sz="2000" spc="5">
                <a:latin typeface="Century Gothic"/>
                <a:cs typeface="Century Gothic"/>
              </a:rPr>
              <a:t>the </a:t>
            </a:r>
            <a:r>
              <a:rPr dirty="0" sz="2000">
                <a:latin typeface="Century Gothic"/>
                <a:cs typeface="Century Gothic"/>
              </a:rPr>
              <a:t>merchant purchases inventory </a:t>
            </a:r>
            <a:r>
              <a:rPr dirty="0" sz="2000" spc="-5">
                <a:latin typeface="Century Gothic"/>
                <a:cs typeface="Century Gothic"/>
              </a:rPr>
              <a:t>as </a:t>
            </a:r>
            <a:r>
              <a:rPr dirty="0" sz="2000">
                <a:latin typeface="Century Gothic"/>
                <a:cs typeface="Century Gothic"/>
              </a:rPr>
              <a:t>needed</a:t>
            </a:r>
            <a:r>
              <a:rPr dirty="0" sz="2000" spc="-175">
                <a:latin typeface="Century Gothic"/>
                <a:cs typeface="Century Gothic"/>
              </a:rPr>
              <a:t> </a:t>
            </a:r>
            <a:r>
              <a:rPr dirty="0" sz="2000" spc="-5">
                <a:latin typeface="Century Gothic"/>
                <a:cs typeface="Century Gothic"/>
              </a:rPr>
              <a:t>from  </a:t>
            </a:r>
            <a:r>
              <a:rPr dirty="0" sz="2000">
                <a:latin typeface="Century Gothic"/>
                <a:cs typeface="Century Gothic"/>
              </a:rPr>
              <a:t>a third party – usually a wholesaler or</a:t>
            </a:r>
            <a:r>
              <a:rPr dirty="0" sz="2000" spc="-2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manufacturer</a:t>
            </a:r>
            <a:endParaRPr sz="2000">
              <a:latin typeface="Century Gothic"/>
              <a:cs typeface="Century Gothic"/>
            </a:endParaRPr>
          </a:p>
          <a:p>
            <a:pPr marL="2193925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Century Gothic"/>
                <a:cs typeface="Century Gothic"/>
              </a:rPr>
              <a:t>– </a:t>
            </a:r>
            <a:r>
              <a:rPr dirty="0" sz="2000" spc="5">
                <a:latin typeface="Century Gothic"/>
                <a:cs typeface="Century Gothic"/>
              </a:rPr>
              <a:t>to </a:t>
            </a:r>
            <a:r>
              <a:rPr dirty="0" sz="2000">
                <a:latin typeface="Century Gothic"/>
                <a:cs typeface="Century Gothic"/>
              </a:rPr>
              <a:t>fulfill</a:t>
            </a:r>
            <a:r>
              <a:rPr dirty="0" sz="2000" spc="-150">
                <a:latin typeface="Century Gothic"/>
                <a:cs typeface="Century Gothic"/>
              </a:rPr>
              <a:t> </a:t>
            </a:r>
            <a:r>
              <a:rPr dirty="0" sz="2000" spc="-5">
                <a:latin typeface="Century Gothic"/>
                <a:cs typeface="Century Gothic"/>
              </a:rPr>
              <a:t>orders.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276" y="2772028"/>
            <a:ext cx="3658870" cy="2145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785" indent="-342900">
              <a:lnSpc>
                <a:spcPct val="100000"/>
              </a:lnSpc>
              <a:buFont typeface="Arial"/>
              <a:buChar char="•"/>
              <a:tabLst>
                <a:tab pos="565785" algn="l"/>
                <a:tab pos="566420" algn="l"/>
              </a:tabLst>
            </a:pPr>
            <a:r>
              <a:rPr dirty="0" sz="2000">
                <a:latin typeface="Century Gothic"/>
                <a:cs typeface="Century Gothic"/>
              </a:rPr>
              <a:t>Less Capital </a:t>
            </a:r>
            <a:r>
              <a:rPr dirty="0" sz="2000" spc="5">
                <a:latin typeface="Century Gothic"/>
                <a:cs typeface="Century Gothic"/>
              </a:rPr>
              <a:t>Is</a:t>
            </a:r>
            <a:r>
              <a:rPr dirty="0" sz="2000" spc="-1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Required</a:t>
            </a:r>
            <a:endParaRPr sz="2000">
              <a:latin typeface="Century Gothic"/>
              <a:cs typeface="Century Gothic"/>
            </a:endParaRPr>
          </a:p>
          <a:p>
            <a:pPr lvl="1" marL="85725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857250" algn="l"/>
                <a:tab pos="857885" algn="l"/>
              </a:tabLst>
            </a:pPr>
            <a:r>
              <a:rPr dirty="0" sz="2000" spc="-5">
                <a:latin typeface="Century Gothic"/>
                <a:cs typeface="Century Gothic"/>
              </a:rPr>
              <a:t>Easy </a:t>
            </a:r>
            <a:r>
              <a:rPr dirty="0" sz="2000" spc="5">
                <a:latin typeface="Century Gothic"/>
                <a:cs typeface="Century Gothic"/>
              </a:rPr>
              <a:t>to </a:t>
            </a:r>
            <a:r>
              <a:rPr dirty="0" sz="2000">
                <a:latin typeface="Century Gothic"/>
                <a:cs typeface="Century Gothic"/>
              </a:rPr>
              <a:t>get</a:t>
            </a:r>
            <a:r>
              <a:rPr dirty="0" sz="2000" spc="-1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started</a:t>
            </a:r>
            <a:endParaRPr sz="2000">
              <a:latin typeface="Century Gothic"/>
              <a:cs typeface="Century Gothic"/>
            </a:endParaRPr>
          </a:p>
          <a:p>
            <a:pPr lvl="2" marL="1007744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007744" algn="l"/>
                <a:tab pos="1008380" algn="l"/>
              </a:tabLst>
            </a:pPr>
            <a:r>
              <a:rPr dirty="0" sz="2000">
                <a:latin typeface="Century Gothic"/>
                <a:cs typeface="Century Gothic"/>
              </a:rPr>
              <a:t>Flexible</a:t>
            </a:r>
            <a:r>
              <a:rPr dirty="0" sz="2000" spc="-10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location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20">
                <a:latin typeface="Century Gothic"/>
                <a:cs typeface="Century Gothic"/>
              </a:rPr>
              <a:t>Wide </a:t>
            </a:r>
            <a:r>
              <a:rPr dirty="0" sz="2000">
                <a:latin typeface="Century Gothic"/>
                <a:cs typeface="Century Gothic"/>
              </a:rPr>
              <a:t>selection of </a:t>
            </a:r>
            <a:r>
              <a:rPr dirty="0" sz="2000" spc="-5">
                <a:latin typeface="Century Gothic"/>
                <a:cs typeface="Century Gothic"/>
              </a:rPr>
              <a:t>products</a:t>
            </a:r>
            <a:endParaRPr sz="2000">
              <a:latin typeface="Century Gothic"/>
              <a:cs typeface="Century Gothic"/>
            </a:endParaRPr>
          </a:p>
          <a:p>
            <a:pPr lvl="1" marL="1205865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205865" algn="l"/>
                <a:tab pos="1206500" algn="l"/>
              </a:tabLst>
            </a:pPr>
            <a:r>
              <a:rPr dirty="0" sz="2000">
                <a:latin typeface="Century Gothic"/>
                <a:cs typeface="Century Gothic"/>
              </a:rPr>
              <a:t>Easy </a:t>
            </a:r>
            <a:r>
              <a:rPr dirty="0" sz="2000" spc="5">
                <a:latin typeface="Century Gothic"/>
                <a:cs typeface="Century Gothic"/>
              </a:rPr>
              <a:t>to</a:t>
            </a:r>
            <a:r>
              <a:rPr dirty="0" sz="2000" spc="-1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scale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Disadvantages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11601" y="3060065"/>
            <a:ext cx="3031490" cy="168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2019" indent="-342900">
              <a:lnSpc>
                <a:spcPct val="100000"/>
              </a:lnSpc>
              <a:buFont typeface="Arial"/>
              <a:buChar char="•"/>
              <a:tabLst>
                <a:tab pos="922019" algn="l"/>
                <a:tab pos="922655" algn="l"/>
              </a:tabLst>
            </a:pPr>
            <a:r>
              <a:rPr dirty="0" sz="2000" spc="-5">
                <a:latin typeface="Century Gothic"/>
                <a:cs typeface="Century Gothic"/>
              </a:rPr>
              <a:t>Low</a:t>
            </a:r>
            <a:r>
              <a:rPr dirty="0" sz="2000" spc="-8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margins</a:t>
            </a:r>
            <a:endParaRPr sz="2000">
              <a:latin typeface="Century Gothic"/>
              <a:cs typeface="Century Gothic"/>
            </a:endParaRPr>
          </a:p>
          <a:p>
            <a:pPr marL="748665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748665" algn="l"/>
                <a:tab pos="749300" algn="l"/>
              </a:tabLst>
            </a:pPr>
            <a:r>
              <a:rPr dirty="0" sz="2000">
                <a:latin typeface="Century Gothic"/>
                <a:cs typeface="Century Gothic"/>
              </a:rPr>
              <a:t>Inventory</a:t>
            </a:r>
            <a:r>
              <a:rPr dirty="0" sz="2000" spc="-10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issues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Century Gothic"/>
                <a:cs typeface="Century Gothic"/>
              </a:rPr>
              <a:t>Shipping</a:t>
            </a:r>
            <a:r>
              <a:rPr dirty="0" sz="2000" spc="-7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complexities</a:t>
            </a:r>
            <a:endParaRPr sz="2000">
              <a:latin typeface="Century Gothic"/>
              <a:cs typeface="Century Gothic"/>
            </a:endParaRPr>
          </a:p>
          <a:p>
            <a:pPr lvl="1" marL="8382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838200" algn="l"/>
                <a:tab pos="838835" algn="l"/>
              </a:tabLst>
            </a:pPr>
            <a:r>
              <a:rPr dirty="0" sz="2000">
                <a:latin typeface="Century Gothic"/>
                <a:cs typeface="Century Gothic"/>
              </a:rPr>
              <a:t>Supplier</a:t>
            </a:r>
            <a:r>
              <a:rPr dirty="0" sz="2000" spc="-1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errors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How to find a </a:t>
            </a:r>
            <a:r>
              <a:rPr dirty="0" spc="-5"/>
              <a:t>supplier</a:t>
            </a:r>
            <a:r>
              <a:rPr dirty="0" spc="-65"/>
              <a:t> 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99997" y="2907360"/>
            <a:ext cx="5854700" cy="1380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50100"/>
              </a:lnSpc>
            </a:pPr>
            <a:r>
              <a:rPr dirty="0" sz="2000">
                <a:latin typeface="Century Gothic"/>
                <a:cs typeface="Century Gothic"/>
              </a:rPr>
              <a:t>There </a:t>
            </a:r>
            <a:r>
              <a:rPr dirty="0" sz="2000" spc="-5">
                <a:latin typeface="Century Gothic"/>
                <a:cs typeface="Century Gothic"/>
              </a:rPr>
              <a:t>are </a:t>
            </a:r>
            <a:r>
              <a:rPr dirty="0" sz="2000" spc="5">
                <a:latin typeface="Century Gothic"/>
                <a:cs typeface="Century Gothic"/>
              </a:rPr>
              <a:t>lots </a:t>
            </a:r>
            <a:r>
              <a:rPr dirty="0" sz="2000">
                <a:latin typeface="Century Gothic"/>
                <a:cs typeface="Century Gothic"/>
              </a:rPr>
              <a:t>of Chinese e-commerce</a:t>
            </a:r>
            <a:r>
              <a:rPr dirty="0" sz="2000" spc="-1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websites  </a:t>
            </a:r>
            <a:r>
              <a:rPr dirty="0" sz="2000" spc="-5">
                <a:latin typeface="Century Gothic"/>
                <a:cs typeface="Century Gothic"/>
              </a:rPr>
              <a:t>which </a:t>
            </a:r>
            <a:r>
              <a:rPr dirty="0" sz="2000">
                <a:latin typeface="Century Gothic"/>
                <a:cs typeface="Century Gothic"/>
              </a:rPr>
              <a:t>can </a:t>
            </a:r>
            <a:r>
              <a:rPr dirty="0" sz="2000" spc="-5">
                <a:latin typeface="Century Gothic"/>
                <a:cs typeface="Century Gothic"/>
              </a:rPr>
              <a:t>do dropshipping for you. One </a:t>
            </a:r>
            <a:r>
              <a:rPr dirty="0" sz="2000">
                <a:latin typeface="Century Gothic"/>
                <a:cs typeface="Century Gothic"/>
              </a:rPr>
              <a:t>of </a:t>
            </a:r>
            <a:r>
              <a:rPr dirty="0" sz="2000" spc="5">
                <a:latin typeface="Century Gothic"/>
                <a:cs typeface="Century Gothic"/>
              </a:rPr>
              <a:t>the  </a:t>
            </a:r>
            <a:r>
              <a:rPr dirty="0" sz="2000">
                <a:latin typeface="Century Gothic"/>
                <a:cs typeface="Century Gothic"/>
              </a:rPr>
              <a:t>famous one </a:t>
            </a:r>
            <a:r>
              <a:rPr dirty="0" sz="2000" spc="-5">
                <a:latin typeface="Century Gothic"/>
                <a:cs typeface="Century Gothic"/>
              </a:rPr>
              <a:t>is</a:t>
            </a:r>
            <a:r>
              <a:rPr dirty="0" sz="2000" spc="-85">
                <a:latin typeface="Century Gothic"/>
                <a:cs typeface="Century Gothic"/>
              </a:rPr>
              <a:t> </a:t>
            </a:r>
            <a:r>
              <a:rPr dirty="0" sz="2000" spc="-5">
                <a:latin typeface="Century Gothic"/>
                <a:cs typeface="Century Gothic"/>
              </a:rPr>
              <a:t>Aliexpress.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258" y="3451225"/>
            <a:ext cx="3459479" cy="828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400">
                <a:solidFill>
                  <a:srgbClr val="7E7E7E"/>
                </a:solidFill>
                <a:latin typeface="Arial"/>
                <a:cs typeface="Arial"/>
              </a:rPr>
              <a:t>Thank</a:t>
            </a:r>
            <a:r>
              <a:rPr dirty="0" sz="5400" spc="-1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5400" spc="-125">
                <a:solidFill>
                  <a:srgbClr val="7E7E7E"/>
                </a:solidFill>
                <a:latin typeface="Arial"/>
                <a:cs typeface="Arial"/>
              </a:rPr>
              <a:t>You!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Jafar Najafov</dc:creator>
  <dc:title>Slide 1</dc:title>
  <dcterms:created xsi:type="dcterms:W3CDTF">2017-03-28T15:35:00Z</dcterms:created>
  <dcterms:modified xsi:type="dcterms:W3CDTF">2017-03-28T15:35:00Z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2017-03-28T00:00:00Z</vt:filetime>
  </property>
</Properties>
</file>