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65" r:id="rId3"/>
    <p:sldId id="284" r:id="rId4"/>
    <p:sldId id="290" r:id="rId5"/>
    <p:sldId id="291" r:id="rId6"/>
    <p:sldId id="285" r:id="rId7"/>
    <p:sldId id="286" r:id="rId8"/>
    <p:sldId id="287" r:id="rId9"/>
    <p:sldId id="288" r:id="rId10"/>
    <p:sldId id="289" r:id="rId11"/>
    <p:sldId id="292" r:id="rId12"/>
    <p:sldId id="293" r:id="rId13"/>
    <p:sldId id="294" r:id="rId14"/>
    <p:sldId id="283" r:id="rId15"/>
  </p:sldIdLst>
  <p:sldSz cx="9144000" cy="5143500" type="screen16x9"/>
  <p:notesSz cx="6858000" cy="9144000"/>
  <p:embeddedFontLst>
    <p:embeddedFont>
      <p:font typeface="Quattrocento Sans" panose="020B0604020202020204" charset="0"/>
      <p:regular r:id="rId17"/>
      <p:bold r:id="rId18"/>
      <p:italic r:id="rId19"/>
      <p:boldItalic r:id="rId20"/>
    </p:embeddedFont>
    <p:embeddedFont>
      <p:font typeface="Lora" panose="02000803000000020004" pitchFamily="2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A8E974-0F1F-4193-B262-BBF0FB6AA829}">
  <a:tblStyle styleId="{03A8E974-0F1F-4193-B262-BBF0FB6AA82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39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06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2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21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38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57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02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27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57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47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01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71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29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-6025" y="46661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4457400" y="4551496"/>
            <a:ext cx="229199" cy="229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446810" y="1921166"/>
            <a:ext cx="8478981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200" dirty="0" smtClean="0"/>
              <a:t>SEO &amp; SEM</a:t>
            </a:r>
            <a:r>
              <a:rPr lang="az-Latn-AZ" sz="3200" dirty="0" smtClean="0"/>
              <a:t/>
            </a:r>
            <a:br>
              <a:rPr lang="az-Latn-AZ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Sad</a:t>
            </a:r>
            <a:r>
              <a:rPr lang="az-Latn-AZ" sz="3200" dirty="0" smtClean="0"/>
              <a:t>əcə 10 dəqiqə</a:t>
            </a:r>
            <a:endParaRPr lang="en" sz="3200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578926" y="658113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Pages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712"/>
            <a:ext cx="7888078" cy="403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5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578926" y="658113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az-Latn-AZ" dirty="0" smtClean="0"/>
              <a:t>SEO-ya uyğun məqalə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5685" y="2138017"/>
            <a:ext cx="116845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z-Latn-AZ" sz="2000" dirty="0" smtClean="0"/>
              <a:t>Başlıq</a:t>
            </a:r>
            <a:r>
              <a:rPr lang="en-US" sz="2000" dirty="0" smtClean="0"/>
              <a:t>: max 66</a:t>
            </a:r>
            <a:endParaRPr lang="az-Latn-A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z-Latn-AZ" sz="2000" dirty="0" smtClean="0"/>
              <a:t>M</a:t>
            </a:r>
            <a:r>
              <a:rPr lang="en-US" sz="2000" dirty="0" smtClean="0"/>
              <a:t>eta: max 160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</a:t>
            </a:r>
            <a:r>
              <a:rPr lang="az-Latn-AZ" sz="2000" dirty="0" smtClean="0"/>
              <a:t>öz</a:t>
            </a:r>
            <a:r>
              <a:rPr lang="en-US" sz="2000" dirty="0" smtClean="0"/>
              <a:t>: min 300 (3 d</a:t>
            </a:r>
            <a:r>
              <a:rPr lang="az-Latn-AZ" sz="2000" dirty="0" smtClean="0"/>
              <a:t>əqiqədən az)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z-Latn-AZ" sz="2000" dirty="0" smtClean="0"/>
              <a:t>Açarsöz miqdarı</a:t>
            </a:r>
            <a:r>
              <a:rPr lang="en-US" sz="2000" dirty="0" smtClean="0"/>
              <a:t>: 4-5%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Dofollow</a:t>
            </a:r>
            <a:r>
              <a:rPr lang="en-US" sz="2000" dirty="0" smtClean="0"/>
              <a:t> </a:t>
            </a:r>
            <a:r>
              <a:rPr lang="az-Latn-AZ" sz="2000" dirty="0" smtClean="0"/>
              <a:t>və nofollo</a:t>
            </a:r>
            <a:r>
              <a:rPr lang="en-US" sz="2000" dirty="0" smtClean="0"/>
              <a:t>w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868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578926" y="658113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az-Latn-AZ" dirty="0" smtClean="0"/>
              <a:t>Boşluq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28" y="1417204"/>
            <a:ext cx="5788945" cy="37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1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446810" y="1921166"/>
            <a:ext cx="8478981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az-Latn-AZ" sz="3200" dirty="0" smtClean="0"/>
              <a:t/>
            </a:r>
            <a:br>
              <a:rPr lang="az-Latn-AZ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z-Latn-AZ" sz="3200" dirty="0" smtClean="0"/>
              <a:t>T</a:t>
            </a:r>
            <a:r>
              <a:rPr lang="az-Latn-AZ" sz="3200" dirty="0" smtClean="0"/>
              <a:t>əşəkkürlər</a:t>
            </a:r>
            <a:endParaRPr lang="en" sz="3200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88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381250" y="590156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az-Latn-AZ" dirty="0" smtClean="0"/>
              <a:t>Ad</a:t>
            </a:r>
            <a:r>
              <a:rPr lang="en-US" dirty="0" smtClean="0"/>
              <a:t>Words</a:t>
            </a:r>
            <a:endParaRPr lang="en" dirty="0"/>
          </a:p>
        </p:txBody>
      </p:sp>
      <p:grpSp>
        <p:nvGrpSpPr>
          <p:cNvPr id="120" name="Shape 120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21" name="Shape 12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25194" y="1493071"/>
            <a:ext cx="3253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highlight>
                  <a:srgbClr val="FFCD00"/>
                </a:highlight>
              </a:rPr>
              <a:t>Neqativ</a:t>
            </a:r>
            <a:r>
              <a:rPr lang="en-US" dirty="0" smtClean="0">
                <a:highlight>
                  <a:srgbClr val="FFCD00"/>
                </a:highlight>
              </a:rPr>
              <a:t> a</a:t>
            </a:r>
            <a:r>
              <a:rPr lang="az-Latn-AZ" dirty="0" smtClean="0">
                <a:highlight>
                  <a:srgbClr val="FFCD00"/>
                </a:highlight>
              </a:rPr>
              <a:t>çarsözlər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 smtClean="0">
              <a:highlight>
                <a:srgbClr val="FFCD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Latn-AZ" dirty="0" smtClean="0">
                <a:highlight>
                  <a:srgbClr val="FFCD00"/>
                </a:highlight>
              </a:rPr>
              <a:t>Görüntülü reklam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 smtClean="0">
              <a:highlight>
                <a:srgbClr val="FFCD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Latn-AZ" dirty="0" smtClean="0">
                <a:highlight>
                  <a:srgbClr val="FFCD00"/>
                </a:highlight>
              </a:rPr>
              <a:t>Ucuz açar sözlər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>
              <a:highlight>
                <a:srgbClr val="FFCD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 smtClean="0">
              <a:highlight>
                <a:srgbClr val="FFCD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Latn-AZ" dirty="0" smtClean="0">
                <a:highlight>
                  <a:srgbClr val="FFCD00"/>
                </a:highlight>
              </a:rPr>
              <a:t>Remarketing</a:t>
            </a:r>
            <a:r>
              <a:rPr lang="en-US" dirty="0" smtClean="0">
                <a:highlight>
                  <a:srgbClr val="FFCD00"/>
                </a:highlight>
              </a:rPr>
              <a:t>  100- 540 g</a:t>
            </a:r>
            <a:r>
              <a:rPr lang="az-Latn-AZ" dirty="0" smtClean="0">
                <a:highlight>
                  <a:srgbClr val="FFCD00"/>
                </a:highlight>
              </a:rPr>
              <a:t>ün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5193" y="3041317"/>
            <a:ext cx="4344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>
              <a:highlight>
                <a:srgbClr val="FFCD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 smtClean="0">
              <a:highlight>
                <a:srgbClr val="FFCD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Latn-AZ" dirty="0" smtClean="0">
                <a:highlight>
                  <a:srgbClr val="FFCD00"/>
                </a:highlight>
              </a:rPr>
              <a:t>Saytları özünüz seçə, sonradan çıxarda bilərsiniz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>
              <a:highlight>
                <a:srgbClr val="FFCD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Latn-AZ" dirty="0" smtClean="0">
                <a:highlight>
                  <a:srgbClr val="FFCD00"/>
                </a:highlight>
              </a:rPr>
              <a:t>Negativ</a:t>
            </a:r>
            <a:r>
              <a:rPr lang="en-US" dirty="0" smtClean="0">
                <a:highlight>
                  <a:srgbClr val="FFCD00"/>
                </a:highlight>
              </a:rPr>
              <a:t>: H</a:t>
            </a:r>
            <a:r>
              <a:rPr lang="az-Latn-AZ" dirty="0" smtClean="0">
                <a:highlight>
                  <a:srgbClr val="FFCD00"/>
                </a:highlight>
              </a:rPr>
              <a:t>ədəf-sonuc, Bezmək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az-Latn-AZ" dirty="0" smtClean="0">
              <a:highlight>
                <a:srgbClr val="FFCD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272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91640" y="932018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az-Latn-AZ" dirty="0" smtClean="0"/>
              <a:t/>
            </a:r>
            <a:br>
              <a:rPr lang="az-Latn-AZ" dirty="0" smtClean="0"/>
            </a:br>
            <a:r>
              <a:rPr lang="az-Latn-AZ" dirty="0"/>
              <a:t/>
            </a:r>
            <a:br>
              <a:rPr lang="az-Latn-AZ" dirty="0"/>
            </a:br>
            <a:r>
              <a:rPr lang="en-US" dirty="0" smtClean="0"/>
              <a:t>SEO Google AdWords </a:t>
            </a:r>
            <a:r>
              <a:rPr lang="en-US" dirty="0" err="1" smtClean="0"/>
              <a:t>deyil</a:t>
            </a:r>
            <a:r>
              <a:rPr lang="az-Latn-AZ" dirty="0" smtClean="0"/>
              <a:t/>
            </a:r>
            <a:br>
              <a:rPr lang="az-Latn-AZ" dirty="0" smtClean="0"/>
            </a:br>
            <a:r>
              <a:rPr lang="az-Latn-AZ" dirty="0"/>
              <a:t/>
            </a:r>
            <a:br>
              <a:rPr lang="az-Latn-AZ" dirty="0"/>
            </a:br>
            <a:r>
              <a:rPr lang="az-Latn-AZ" dirty="0" smtClean="0"/>
              <a:t>100 axtarış  - 5 satış                           </a:t>
            </a:r>
            <a:br>
              <a:rPr lang="az-Latn-AZ" dirty="0" smtClean="0"/>
            </a:br>
            <a:r>
              <a:rPr lang="az-Latn-AZ" dirty="0" smtClean="0"/>
              <a:t>10 axtarış – 5 satış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1" y="2548615"/>
            <a:ext cx="7840169" cy="971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91640" y="828108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az-Latn-AZ" dirty="0" smtClean="0"/>
              <a:t>ənə Key</a:t>
            </a:r>
            <a:r>
              <a:rPr lang="en-US" dirty="0" err="1" smtClean="0"/>
              <a:t>words’l</a:t>
            </a:r>
            <a:r>
              <a:rPr lang="az-Latn-AZ" dirty="0" smtClean="0"/>
              <a:t>ə gəl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40" y="4469438"/>
            <a:ext cx="727360" cy="4169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6" y="1329140"/>
            <a:ext cx="8604174" cy="381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3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91640" y="828108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az-Latn-AZ" dirty="0" smtClean="0"/>
              <a:t>ənə Key</a:t>
            </a:r>
            <a:r>
              <a:rPr lang="en-US" dirty="0" err="1" smtClean="0"/>
              <a:t>words’l</a:t>
            </a:r>
            <a:r>
              <a:rPr lang="az-Latn-AZ" dirty="0" smtClean="0"/>
              <a:t>ə gəl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40" y="1294874"/>
            <a:ext cx="5883007" cy="2133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761"/>
            <a:ext cx="4505954" cy="1714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40" y="3428761"/>
            <a:ext cx="4734438" cy="15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3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91640" y="828108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0" dirty="0"/>
              <a:t>Keyword Planner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75" y="1466791"/>
            <a:ext cx="6723125" cy="36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91640" y="508617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az-Latn-AZ" dirty="0" smtClean="0"/>
              <a:t>ənə Key</a:t>
            </a:r>
            <a:r>
              <a:rPr lang="en-US" dirty="0" err="1" smtClean="0"/>
              <a:t>words’l</a:t>
            </a:r>
            <a:r>
              <a:rPr lang="az-Latn-AZ" dirty="0" smtClean="0"/>
              <a:t>ə gəl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40" y="4469438"/>
            <a:ext cx="727360" cy="416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2" r="2168" b="7234"/>
          <a:stretch/>
        </p:blipFill>
        <p:spPr>
          <a:xfrm>
            <a:off x="0" y="979123"/>
            <a:ext cx="8945696" cy="41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91640" y="508617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az-Latn-AZ" dirty="0" smtClean="0"/>
              <a:t>ənə Key</a:t>
            </a:r>
            <a:r>
              <a:rPr lang="en-US" dirty="0" err="1" smtClean="0"/>
              <a:t>words’l</a:t>
            </a:r>
            <a:r>
              <a:rPr lang="az-Latn-AZ" dirty="0" smtClean="0"/>
              <a:t>ə gəl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01"/>
            <a:ext cx="9144000" cy="22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817671" y="789174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az-Latn-AZ" dirty="0" smtClean="0"/>
              <a:t>ənə Key</a:t>
            </a:r>
            <a:r>
              <a:rPr lang="en-US" dirty="0" err="1" smtClean="0"/>
              <a:t>words’l</a:t>
            </a:r>
            <a:r>
              <a:rPr lang="az-Latn-AZ" dirty="0" smtClean="0"/>
              <a:t>ə gəl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5" y="1830414"/>
            <a:ext cx="4514663" cy="33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91640" y="508617"/>
            <a:ext cx="5248151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Pages</a:t>
            </a:r>
            <a:endParaRPr lang="en" dirty="0"/>
          </a:p>
        </p:txBody>
      </p:sp>
      <p:grpSp>
        <p:nvGrpSpPr>
          <p:cNvPr id="153" name="Shape 153"/>
          <p:cNvGrpSpPr/>
          <p:nvPr/>
        </p:nvGrpSpPr>
        <p:grpSpPr>
          <a:xfrm>
            <a:off x="916458" y="986699"/>
            <a:ext cx="214624" cy="214624"/>
            <a:chOff x="2594050" y="1631825"/>
            <a:chExt cx="439625" cy="439625"/>
          </a:xfrm>
        </p:grpSpPr>
        <p:sp>
          <p:nvSpPr>
            <p:cNvPr id="154" name="Shape 15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255"/>
            <a:ext cx="9033831" cy="35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36477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98</Words>
  <Application>Microsoft Office PowerPoint</Application>
  <PresentationFormat>Экран (16:9)</PresentationFormat>
  <Paragraphs>32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Quattrocento Sans</vt:lpstr>
      <vt:lpstr>Lora</vt:lpstr>
      <vt:lpstr>Wingdings</vt:lpstr>
      <vt:lpstr>Viola template</vt:lpstr>
      <vt:lpstr>SEO &amp; SEM  Sadəcə 10 dəqiqə</vt:lpstr>
      <vt:lpstr>  SEO Google AdWords deyil  100 axtarış  - 5 satış                            10 axtarış – 5 satış</vt:lpstr>
      <vt:lpstr>Mənə Keywords’lə gəl</vt:lpstr>
      <vt:lpstr>Mənə Keywords’lə gəl</vt:lpstr>
      <vt:lpstr>Keyword Planner</vt:lpstr>
      <vt:lpstr>Mənə Keywords’lə gəl</vt:lpstr>
      <vt:lpstr>Mənə Keywords’lə gəl</vt:lpstr>
      <vt:lpstr>Mənə Keywords’lə gəl</vt:lpstr>
      <vt:lpstr>Pages</vt:lpstr>
      <vt:lpstr>Pages</vt:lpstr>
      <vt:lpstr>SEO-ya uyğun məqalə</vt:lpstr>
      <vt:lpstr>Boşluq</vt:lpstr>
      <vt:lpstr>  Təşəkkürlər</vt:lpstr>
      <vt:lpstr>AdWords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style 1</dc:title>
  <dc:creator>Nijat</dc:creator>
  <cp:lastModifiedBy>Пользователь Windows</cp:lastModifiedBy>
  <cp:revision>36</cp:revision>
  <dcterms:modified xsi:type="dcterms:W3CDTF">2017-03-28T16:36:33Z</dcterms:modified>
</cp:coreProperties>
</file>